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/>
    <p:restoredTop sz="96327"/>
  </p:normalViewPr>
  <p:slideViewPr>
    <p:cSldViewPr snapToGrid="0">
      <p:cViewPr varScale="1">
        <p:scale>
          <a:sx n="96" d="100"/>
          <a:sy n="96" d="100"/>
        </p:scale>
        <p:origin x="102" y="486"/>
      </p:cViewPr>
      <p:guideLst>
        <p:guide orient="horz" pos="4320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8E6A5A72-C83F-60CB-4449-0AD950254B2D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2DA3F9-15C1-5102-5F94-A6C7AC2428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531F66B2-0F4C-5ECE-38F9-D3664AEC145B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792C49-2D1B-C957-72E3-5654457300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0C0E3120-4A06-C0DE-0010-860F869A5DB1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911E6-B751-E705-C961-F51E331CC6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15F5154A-CDE0-A6C9-AD5A-7B87D408AAA6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F8277-67C3-3577-EE42-52DDC8CDC1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6">
            <a:extLst>
              <a:ext uri="{FF2B5EF4-FFF2-40B4-BE49-F238E27FC236}">
                <a16:creationId xmlns:a16="http://schemas.microsoft.com/office/drawing/2014/main" id="{AA4FE8A5-CCFC-B941-551A-B1ADF2AAD80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FDE493-DB55-E956-ED4B-AF385E0E48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7725" y="6325418"/>
            <a:ext cx="5017075" cy="3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2D1C6355-273B-9640-A5BC-E36A12B087D9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8BAE11-5006-1AA3-EDE1-7232ED499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076C45A7-1D3A-0336-CDA7-D455CD41C75B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EBED83-8378-3351-3A87-0917223AC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DE766DA1-1B5F-DF7F-6DE5-EBCD03D51695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B6A80A-6ACE-768C-4E62-D8D349FD45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97A8F59-2BD3-40CE-74C9-50DD9308D83C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D9E048-43F0-5FFF-FB1C-FFDB2712AD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531ACE14-8311-D581-0A98-8B07335783D2}"/>
              </a:ext>
            </a:extLst>
          </p:cNvPr>
          <p:cNvSpPr txBox="1"/>
          <p:nvPr userDrawn="1"/>
        </p:nvSpPr>
        <p:spPr>
          <a:xfrm>
            <a:off x="8180707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32656D-D3C4-78AA-F6E6-9AA7833D57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11545A-21C5-D0E1-E598-C45E4F3041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7725" y="6325418"/>
            <a:ext cx="5017075" cy="3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6">
            <a:extLst>
              <a:ext uri="{FF2B5EF4-FFF2-40B4-BE49-F238E27FC236}">
                <a16:creationId xmlns:a16="http://schemas.microsoft.com/office/drawing/2014/main" id="{2DFDC1B0-0CFE-A505-5E92-9A004263B959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8D2FF5-6E57-F2AD-184B-91D426C26E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6E290E41-5E08-D8EB-DAB8-BE88504DDA9D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8B77AB-436D-E8EE-13BF-5633789331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C4CC0D24-904F-A464-C5DE-91B8AEEA3DFC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8FD23D-BF04-38AB-C8F6-D991CC634E0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B1652C9F-5D55-6AE6-1EC7-F871B0A01AE9}"/>
              </a:ext>
            </a:extLst>
          </p:cNvPr>
          <p:cNvSpPr txBox="1"/>
          <p:nvPr userDrawn="1"/>
        </p:nvSpPr>
        <p:spPr>
          <a:xfrm>
            <a:off x="9154936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4440237-6A01-1029-686E-E56C8FBD8C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" name="TextBox 156">
            <a:extLst>
              <a:ext uri="{FF2B5EF4-FFF2-40B4-BE49-F238E27FC236}">
                <a16:creationId xmlns:a16="http://schemas.microsoft.com/office/drawing/2014/main" id="{DAD4FB4D-1E51-D1C4-2DCB-DD0BA1A41D35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671B9B-6892-AA74-FFDD-6BDFE6CC7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7725" y="6325418"/>
            <a:ext cx="5017075" cy="3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" name="TextBox 156">
            <a:extLst>
              <a:ext uri="{FF2B5EF4-FFF2-40B4-BE49-F238E27FC236}">
                <a16:creationId xmlns:a16="http://schemas.microsoft.com/office/drawing/2014/main" id="{8AF15FCF-3DED-59AF-3D58-194A78A901B6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1A071A-6AB3-36F7-6ADE-F64B3CAA8D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7725" y="6325418"/>
            <a:ext cx="5017075" cy="3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9CA59D-BC40-8DC0-6447-79F947EB2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6">
            <a:extLst>
              <a:ext uri="{FF2B5EF4-FFF2-40B4-BE49-F238E27FC236}">
                <a16:creationId xmlns:a16="http://schemas.microsoft.com/office/drawing/2014/main" id="{A2FFAA9A-7ADD-0BD7-9307-E0E84A00C97E}"/>
              </a:ext>
            </a:extLst>
          </p:cNvPr>
          <p:cNvSpPr txBox="1"/>
          <p:nvPr userDrawn="1"/>
        </p:nvSpPr>
        <p:spPr>
          <a:xfrm>
            <a:off x="9154930" y="6309062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#InformationForAction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06026E-69B7-FD9A-94C2-4AAC9E6935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197" y="6309238"/>
            <a:ext cx="4993637" cy="329174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650268-4E7B-78EE-E243-F7B3AAD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36" y="5868724"/>
            <a:ext cx="6777214" cy="44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CC0A557-A3E5-894D-AA9B-90BEE542C1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050E789-5042-02E6-31DF-7D76DAD83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4DE23EF-0B87-B8E1-3740-09119704F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</p:spPr>
        <p:txBody>
          <a:bodyPr/>
          <a:lstStyle/>
          <a:p>
            <a:fld id="{CEF48CEA-885D-5C4E-A5CD-C931F1E95D6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932089-94A8-4152-9294-8AE287F61770}"/>
</file>

<file path=customXml/itemProps2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a9439166-47fc-4aad-80e0-a1ec5a16f92a"/>
  </ds:schemaRefs>
</ds:datastoreItem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</TotalTime>
  <Words>4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Lucas (BIR)</cp:lastModifiedBy>
  <cp:revision>5</cp:revision>
  <dcterms:created xsi:type="dcterms:W3CDTF">2020-02-24T17:34:00Z</dcterms:created>
  <dcterms:modified xsi:type="dcterms:W3CDTF">2024-01-10T16:59:41Z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f33c0998-bb42-44e3-8f00-1c8effc2646b</vt:lpwstr>
  </property>
  <property fmtid="{D5CDD505-2E9C-101B-9397-08002B2CF9AE}" pid="4" name="Order">
    <vt:r8>10300</vt:r8>
  </property>
</Properties>
</file>